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8" r:id="rId3"/>
    <p:sldId id="280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</p:sldIdLst>
  <p:sldSz cx="9144000" cy="5143500" type="screen16x9"/>
  <p:notesSz cx="6858000" cy="9144000"/>
  <p:embeddedFontLst>
    <p:embeddedFont>
      <p:font typeface="Comfortaa" panose="020B0604020202020204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26632" autoAdjust="0"/>
  </p:normalViewPr>
  <p:slideViewPr>
    <p:cSldViewPr snapToGrid="0">
      <p:cViewPr varScale="1">
        <p:scale>
          <a:sx n="106" d="100"/>
          <a:sy n="106" d="100"/>
        </p:scale>
        <p:origin x="74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a1129855f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a1129855f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0044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a118af58a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a118af58a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801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a1129855f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a1129855f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26211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a118af58a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a118af58a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1303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a1129855f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a1129855f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6527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a118af58a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a118af58a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00052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a1129855f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a1129855f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6452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a118af58a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a118af58a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4644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a1129855f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a1129855f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32252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a118af58a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a118af58a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1213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a118af58a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a118af58a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a1129855f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a1129855f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21508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a118af58a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a118af58a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32029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a1129855f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a1129855f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10125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a1129855f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a1129855f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83073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a118af58a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a118af58a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426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a1129855f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a1129855f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8663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a118af58a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a118af58a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0796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a1129855f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a1129855f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715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a118af58a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a118af58a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2566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a1129855f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a1129855f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9137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a118af58a8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a118af58a8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0160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audio" Target="../media/audio1.wav"/><Relationship Id="rId21" Type="http://schemas.openxmlformats.org/officeDocument/2006/relationships/image" Target="../media/image17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audio" Target="../media/audio3.wav"/><Relationship Id="rId15" Type="http://schemas.openxmlformats.org/officeDocument/2006/relationships/image" Target="../media/image11.png"/><Relationship Id="rId23" Type="http://schemas.openxmlformats.org/officeDocument/2006/relationships/image" Target="../media/image19.png"/><Relationship Id="rId10" Type="http://schemas.openxmlformats.org/officeDocument/2006/relationships/image" Target="../media/image6.png"/><Relationship Id="rId19" Type="http://schemas.openxmlformats.org/officeDocument/2006/relationships/image" Target="../media/image15.png"/><Relationship Id="rId4" Type="http://schemas.openxmlformats.org/officeDocument/2006/relationships/audio" Target="../media/audio2.wav"/><Relationship Id="rId9" Type="http://schemas.openxmlformats.org/officeDocument/2006/relationships/image" Target="../media/image5.png"/><Relationship Id="rId14" Type="http://schemas.openxmlformats.org/officeDocument/2006/relationships/image" Target="../media/image10.png"/><Relationship Id="rId22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png"/><Relationship Id="rId18" Type="http://schemas.openxmlformats.org/officeDocument/2006/relationships/image" Target="../media/image14.png"/><Relationship Id="rId3" Type="http://schemas.openxmlformats.org/officeDocument/2006/relationships/audio" Target="../media/audio1.wav"/><Relationship Id="rId21" Type="http://schemas.openxmlformats.org/officeDocument/2006/relationships/image" Target="../media/image17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audio" Target="../media/audio3.wav"/><Relationship Id="rId15" Type="http://schemas.openxmlformats.org/officeDocument/2006/relationships/image" Target="../media/image11.png"/><Relationship Id="rId23" Type="http://schemas.openxmlformats.org/officeDocument/2006/relationships/image" Target="../media/image19.png"/><Relationship Id="rId10" Type="http://schemas.openxmlformats.org/officeDocument/2006/relationships/image" Target="../media/image6.png"/><Relationship Id="rId19" Type="http://schemas.openxmlformats.org/officeDocument/2006/relationships/image" Target="../media/image15.png"/><Relationship Id="rId4" Type="http://schemas.openxmlformats.org/officeDocument/2006/relationships/audio" Target="../media/audio2.wav"/><Relationship Id="rId9" Type="http://schemas.openxmlformats.org/officeDocument/2006/relationships/image" Target="../media/image5.png"/><Relationship Id="rId14" Type="http://schemas.openxmlformats.org/officeDocument/2006/relationships/image" Target="../media/image10.png"/><Relationship Id="rId22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t="4397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2050"/>
            <a:ext cx="4000824" cy="487905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4578900" y="720725"/>
            <a:ext cx="4260300" cy="1851000"/>
          </a:xfrm>
          <a:prstGeom prst="roundRect">
            <a:avLst>
              <a:gd name="adj" fmla="val 16667"/>
            </a:avLst>
          </a:prstGeom>
          <a:solidFill>
            <a:srgbClr val="EEEEEE">
              <a:alpha val="798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4400" dirty="0">
                <a:latin typeface="Comfortaa"/>
                <a:ea typeface="Comfortaa"/>
                <a:cs typeface="Comfortaa"/>
                <a:sym typeface="Comfortaa"/>
              </a:rPr>
              <a:t>Sütiszörny</a:t>
            </a:r>
            <a:endParaRPr sz="4400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4857525" y="2938850"/>
            <a:ext cx="3724200" cy="1792800"/>
          </a:xfrm>
          <a:prstGeom prst="roundRect">
            <a:avLst>
              <a:gd name="adj" fmla="val 16667"/>
            </a:avLst>
          </a:prstGeom>
          <a:solidFill>
            <a:srgbClr val="EEEEEE">
              <a:alpha val="798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200" u="sng">
                <a:latin typeface="Comfortaa"/>
                <a:ea typeface="Comfortaa"/>
                <a:cs typeface="Comfortaa"/>
                <a:sym typeface="Comfortaa"/>
              </a:rPr>
              <a:t>Sütiszörny:</a:t>
            </a:r>
            <a:endParaRPr sz="2200" u="sng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200">
                <a:latin typeface="Comfortaa"/>
                <a:ea typeface="Comfortaa"/>
                <a:cs typeface="Comfortaa"/>
                <a:sym typeface="Comfortaa"/>
              </a:rPr>
              <a:t>Mayer Hedda</a:t>
            </a:r>
            <a:endParaRPr sz="22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" sz="2200">
                <a:latin typeface="Comfortaa"/>
                <a:ea typeface="Comfortaa"/>
                <a:cs typeface="Comfortaa"/>
                <a:sym typeface="Comfortaa"/>
              </a:rPr>
              <a:t>Nagy Alexandra</a:t>
            </a:r>
            <a:endParaRPr sz="22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54;p13">
            <a:extLst>
              <a:ext uri="{FF2B5EF4-FFF2-40B4-BE49-F238E27FC236}">
                <a16:creationId xmlns:a16="http://schemas.microsoft.com/office/drawing/2014/main" id="{13035818-79AF-51CE-B42A-D44C40162E9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397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275" y="-3748275"/>
            <a:ext cx="7291255" cy="88917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8227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2;p14">
            <a:extLst>
              <a:ext uri="{FF2B5EF4-FFF2-40B4-BE49-F238E27FC236}">
                <a16:creationId xmlns:a16="http://schemas.microsoft.com/office/drawing/2014/main" id="{7329004E-F8B8-A5A6-8A99-96B40B2F9E6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6667200" y="-161493256"/>
            <a:ext cx="368884200" cy="3072893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6;p13">
            <a:extLst>
              <a:ext uri="{FF2B5EF4-FFF2-40B4-BE49-F238E27FC236}">
                <a16:creationId xmlns:a16="http://schemas.microsoft.com/office/drawing/2014/main" id="{6D50A16E-77F3-8249-2D91-86FAA3969792}"/>
              </a:ext>
            </a:extLst>
          </p:cNvPr>
          <p:cNvSpPr/>
          <p:nvPr/>
        </p:nvSpPr>
        <p:spPr>
          <a:xfrm>
            <a:off x="2956125" y="166325"/>
            <a:ext cx="3231750" cy="762475"/>
          </a:xfrm>
          <a:prstGeom prst="roundRect">
            <a:avLst>
              <a:gd name="adj" fmla="val 16667"/>
            </a:avLst>
          </a:prstGeom>
          <a:solidFill>
            <a:srgbClr val="EEEEEE">
              <a:alpha val="798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 err="1">
                <a:latin typeface="Comfortaa"/>
                <a:ea typeface="Comfortaa"/>
                <a:cs typeface="Comfortaa"/>
                <a:sym typeface="Comfortaa"/>
              </a:rPr>
              <a:t>Célközönség</a:t>
            </a:r>
            <a:endParaRPr sz="3200" dirty="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104" name="Picture 8" descr="I want to make my venue more inclusive - Aquatics &amp; Recreation Victoria">
            <a:extLst>
              <a:ext uri="{FF2B5EF4-FFF2-40B4-BE49-F238E27FC236}">
                <a16:creationId xmlns:a16="http://schemas.microsoft.com/office/drawing/2014/main" id="{03B4E62F-40EF-ACD9-5C53-8DCD28F05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46463"/>
            <a:ext cx="9144000" cy="292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52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54;p13">
            <a:extLst>
              <a:ext uri="{FF2B5EF4-FFF2-40B4-BE49-F238E27FC236}">
                <a16:creationId xmlns:a16="http://schemas.microsoft.com/office/drawing/2014/main" id="{13035818-79AF-51CE-B42A-D44C40162E9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397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275" y="-3748275"/>
            <a:ext cx="7291255" cy="88917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4622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2;p14">
            <a:extLst>
              <a:ext uri="{FF2B5EF4-FFF2-40B4-BE49-F238E27FC236}">
                <a16:creationId xmlns:a16="http://schemas.microsoft.com/office/drawing/2014/main" id="{7329004E-F8B8-A5A6-8A99-96B40B2F9E6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3022400" y="-172085056"/>
            <a:ext cx="368884200" cy="30728931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églalap 2">
            <a:extLst>
              <a:ext uri="{FF2B5EF4-FFF2-40B4-BE49-F238E27FC236}">
                <a16:creationId xmlns:a16="http://schemas.microsoft.com/office/drawing/2014/main" id="{04F8468C-05CE-AEBD-67AF-88EA143D3FF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Google Shape;56;p13">
            <a:extLst>
              <a:ext uri="{FF2B5EF4-FFF2-40B4-BE49-F238E27FC236}">
                <a16:creationId xmlns:a16="http://schemas.microsoft.com/office/drawing/2014/main" id="{9E866280-B236-464A-EF68-EDA5D31D02C6}"/>
              </a:ext>
            </a:extLst>
          </p:cNvPr>
          <p:cNvSpPr/>
          <p:nvPr/>
        </p:nvSpPr>
        <p:spPr>
          <a:xfrm>
            <a:off x="2705662" y="180725"/>
            <a:ext cx="3732675" cy="762475"/>
          </a:xfrm>
          <a:prstGeom prst="roundRect">
            <a:avLst>
              <a:gd name="adj" fmla="val 16667"/>
            </a:avLst>
          </a:prstGeom>
          <a:solidFill>
            <a:srgbClr val="EEEEEE">
              <a:alpha val="798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 err="1">
                <a:latin typeface="Comfortaa"/>
                <a:ea typeface="Comfortaa"/>
                <a:cs typeface="Comfortaa"/>
                <a:sym typeface="Comfortaa"/>
              </a:rPr>
              <a:t>Csapatmunka</a:t>
            </a:r>
            <a:endParaRPr sz="3200" dirty="0">
              <a:latin typeface="Comfortaa"/>
              <a:ea typeface="Comfortaa"/>
              <a:cs typeface="Comfortaa"/>
              <a:sym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3762793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54;p13">
            <a:extLst>
              <a:ext uri="{FF2B5EF4-FFF2-40B4-BE49-F238E27FC236}">
                <a16:creationId xmlns:a16="http://schemas.microsoft.com/office/drawing/2014/main" id="{13035818-79AF-51CE-B42A-D44C40162E9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397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275" y="-3748275"/>
            <a:ext cx="7291255" cy="88917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35289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2;p14">
            <a:extLst>
              <a:ext uri="{FF2B5EF4-FFF2-40B4-BE49-F238E27FC236}">
                <a16:creationId xmlns:a16="http://schemas.microsoft.com/office/drawing/2014/main" id="{7329004E-F8B8-A5A6-8A99-96B40B2F9E6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6964200" y="-236778856"/>
            <a:ext cx="487413300" cy="36662365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églalap 2">
            <a:extLst>
              <a:ext uri="{FF2B5EF4-FFF2-40B4-BE49-F238E27FC236}">
                <a16:creationId xmlns:a16="http://schemas.microsoft.com/office/drawing/2014/main" id="{04F8468C-05CE-AEBD-67AF-88EA143D3FF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775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54;p13">
            <a:extLst>
              <a:ext uri="{FF2B5EF4-FFF2-40B4-BE49-F238E27FC236}">
                <a16:creationId xmlns:a16="http://schemas.microsoft.com/office/drawing/2014/main" id="{13035818-79AF-51CE-B42A-D44C40162E9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397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275" y="-3748275"/>
            <a:ext cx="7291255" cy="88917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7597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2;p14">
            <a:extLst>
              <a:ext uri="{FF2B5EF4-FFF2-40B4-BE49-F238E27FC236}">
                <a16:creationId xmlns:a16="http://schemas.microsoft.com/office/drawing/2014/main" id="{7329004E-F8B8-A5A6-8A99-96B40B2F9E6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3105800" y="-219938656"/>
            <a:ext cx="534581100" cy="42598345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églalap 2">
            <a:extLst>
              <a:ext uri="{FF2B5EF4-FFF2-40B4-BE49-F238E27FC236}">
                <a16:creationId xmlns:a16="http://schemas.microsoft.com/office/drawing/2014/main" id="{04F8468C-05CE-AEBD-67AF-88EA143D3FF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2307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54;p13">
            <a:extLst>
              <a:ext uri="{FF2B5EF4-FFF2-40B4-BE49-F238E27FC236}">
                <a16:creationId xmlns:a16="http://schemas.microsoft.com/office/drawing/2014/main" id="{13035818-79AF-51CE-B42A-D44C40162E9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397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275" y="-3748275"/>
            <a:ext cx="7291255" cy="88917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9398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2;p14">
            <a:extLst>
              <a:ext uri="{FF2B5EF4-FFF2-40B4-BE49-F238E27FC236}">
                <a16:creationId xmlns:a16="http://schemas.microsoft.com/office/drawing/2014/main" id="{7329004E-F8B8-A5A6-8A99-96B40B2F9E6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38506000" y="-326618656"/>
            <a:ext cx="534581100" cy="42598345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églalap 2">
            <a:extLst>
              <a:ext uri="{FF2B5EF4-FFF2-40B4-BE49-F238E27FC236}">
                <a16:creationId xmlns:a16="http://schemas.microsoft.com/office/drawing/2014/main" id="{04F8468C-05CE-AEBD-67AF-88EA143D3FF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42740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2;p14">
            <a:extLst>
              <a:ext uri="{FF2B5EF4-FFF2-40B4-BE49-F238E27FC236}">
                <a16:creationId xmlns:a16="http://schemas.microsoft.com/office/drawing/2014/main" id="{7329004E-F8B8-A5A6-8A99-96B40B2F9E6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33045200" y="-123799712"/>
            <a:ext cx="206806800" cy="1617473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6;p13">
            <a:extLst>
              <a:ext uri="{FF2B5EF4-FFF2-40B4-BE49-F238E27FC236}">
                <a16:creationId xmlns:a16="http://schemas.microsoft.com/office/drawing/2014/main" id="{1F649D75-7264-2896-1A8D-A139EB0C982F}"/>
              </a:ext>
            </a:extLst>
          </p:cNvPr>
          <p:cNvSpPr/>
          <p:nvPr/>
        </p:nvSpPr>
        <p:spPr>
          <a:xfrm>
            <a:off x="1476000" y="259925"/>
            <a:ext cx="6192000" cy="1014475"/>
          </a:xfrm>
          <a:prstGeom prst="roundRect">
            <a:avLst>
              <a:gd name="adj" fmla="val 16667"/>
            </a:avLst>
          </a:prstGeom>
          <a:solidFill>
            <a:srgbClr val="EEEEEE">
              <a:alpha val="798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 err="1">
                <a:latin typeface="Comfortaa"/>
                <a:ea typeface="Comfortaa"/>
                <a:cs typeface="Comfortaa"/>
                <a:sym typeface="Comfortaa"/>
              </a:rPr>
              <a:t>Miért</a:t>
            </a:r>
            <a:r>
              <a:rPr lang="en-GB" sz="3600" dirty="0"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GB" sz="3600" dirty="0" err="1">
                <a:latin typeface="Comfortaa"/>
                <a:ea typeface="Comfortaa"/>
                <a:cs typeface="Comfortaa"/>
                <a:sym typeface="Comfortaa"/>
              </a:rPr>
              <a:t>ezt</a:t>
            </a:r>
            <a:r>
              <a:rPr lang="en-GB" sz="3600" dirty="0"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GB" sz="3600" dirty="0" err="1">
                <a:latin typeface="Comfortaa"/>
                <a:ea typeface="Comfortaa"/>
                <a:cs typeface="Comfortaa"/>
                <a:sym typeface="Comfortaa"/>
              </a:rPr>
              <a:t>választottuk</a:t>
            </a:r>
            <a:r>
              <a:rPr lang="en-GB" sz="3600" dirty="0">
                <a:latin typeface="Comfortaa"/>
                <a:ea typeface="Comfortaa"/>
                <a:cs typeface="Comfortaa"/>
                <a:sym typeface="Comfortaa"/>
              </a:rPr>
              <a:t>?</a:t>
            </a:r>
            <a:endParaRPr sz="3600" dirty="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4" name="Kép 13" descr="A képen clipart, Grafika, rajzfilm, illusztráció látható&#10;&#10;Automatikusan generált leírás">
            <a:extLst>
              <a:ext uri="{FF2B5EF4-FFF2-40B4-BE49-F238E27FC236}">
                <a16:creationId xmlns:a16="http://schemas.microsoft.com/office/drawing/2014/main" id="{108651C2-5750-4A50-8990-72E0E41184E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750" t="18285" r="23876" b="44625"/>
          <a:stretch/>
        </p:blipFill>
        <p:spPr>
          <a:xfrm>
            <a:off x="-1255831" y="3683484"/>
            <a:ext cx="1634400" cy="1324800"/>
          </a:xfrm>
          <a:prstGeom prst="rect">
            <a:avLst/>
          </a:prstGeom>
        </p:spPr>
      </p:pic>
      <p:pic>
        <p:nvPicPr>
          <p:cNvPr id="23" name="Kép 22" descr="A képen szöveg, képernyőkép, Betűtípus látható&#10;&#10;Automatikusan generált leírás">
            <a:extLst>
              <a:ext uri="{FF2B5EF4-FFF2-40B4-BE49-F238E27FC236}">
                <a16:creationId xmlns:a16="http://schemas.microsoft.com/office/drawing/2014/main" id="{8E69125B-2EC5-7FE7-91A1-401687EF08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30000" y="-813600"/>
            <a:ext cx="8229600" cy="5143500"/>
          </a:xfrm>
          <a:prstGeom prst="rect">
            <a:avLst/>
          </a:prstGeom>
        </p:spPr>
      </p:pic>
      <p:pic>
        <p:nvPicPr>
          <p:cNvPr id="25" name="Kép 24" descr="A képen szöveg, képernyőkép, Betűtípus, képernyő látható&#10;&#10;Automatikusan generált leírás">
            <a:extLst>
              <a:ext uri="{FF2B5EF4-FFF2-40B4-BE49-F238E27FC236}">
                <a16:creationId xmlns:a16="http://schemas.microsoft.com/office/drawing/2014/main" id="{4F3FA936-7471-CAED-F20D-8534519CDF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872676" y="-663600"/>
            <a:ext cx="9014952" cy="5143500"/>
          </a:xfrm>
          <a:prstGeom prst="rect">
            <a:avLst/>
          </a:prstGeom>
        </p:spPr>
      </p:pic>
      <p:pic>
        <p:nvPicPr>
          <p:cNvPr id="27" name="Kép 26" descr="A képen szöveg, képernyőkép, Betűtípus látható&#10;&#10;Automatikusan generált leírás">
            <a:extLst>
              <a:ext uri="{FF2B5EF4-FFF2-40B4-BE49-F238E27FC236}">
                <a16:creationId xmlns:a16="http://schemas.microsoft.com/office/drawing/2014/main" id="{2903678E-DA62-43B3-3398-2A4F56578D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40636" y="-513600"/>
            <a:ext cx="7650872" cy="5143500"/>
          </a:xfrm>
          <a:prstGeom prst="rect">
            <a:avLst/>
          </a:prstGeom>
        </p:spPr>
      </p:pic>
      <p:pic>
        <p:nvPicPr>
          <p:cNvPr id="29" name="Kép 28" descr="A képen szöveg, Betűtípus, képernyőkép látható&#10;&#10;Automatikusan generált leírás">
            <a:extLst>
              <a:ext uri="{FF2B5EF4-FFF2-40B4-BE49-F238E27FC236}">
                <a16:creationId xmlns:a16="http://schemas.microsoft.com/office/drawing/2014/main" id="{325C8F17-1F86-5F3C-833A-5C145B06EB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637200" y="1499574"/>
            <a:ext cx="9144000" cy="1417151"/>
          </a:xfrm>
          <a:prstGeom prst="rect">
            <a:avLst/>
          </a:prstGeom>
        </p:spPr>
      </p:pic>
      <p:pic>
        <p:nvPicPr>
          <p:cNvPr id="31" name="Kép 30" descr="A képen szöveg, Betűtípus, képernyőkép látható&#10;&#10;Automatikusan generált leírás">
            <a:extLst>
              <a:ext uri="{FF2B5EF4-FFF2-40B4-BE49-F238E27FC236}">
                <a16:creationId xmlns:a16="http://schemas.microsoft.com/office/drawing/2014/main" id="{DE9A526B-CBDA-7C68-7221-97D65A865A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1108" y="971190"/>
            <a:ext cx="7887383" cy="2773920"/>
          </a:xfrm>
          <a:prstGeom prst="rect">
            <a:avLst/>
          </a:prstGeom>
        </p:spPr>
      </p:pic>
      <p:pic>
        <p:nvPicPr>
          <p:cNvPr id="33" name="Kép 32" descr="A képen szöveg, képernyőkép, Betűtípus, dokumentum látható&#10;&#10;Automatikusan generált leírás">
            <a:extLst>
              <a:ext uri="{FF2B5EF4-FFF2-40B4-BE49-F238E27FC236}">
                <a16:creationId xmlns:a16="http://schemas.microsoft.com/office/drawing/2014/main" id="{502FBDF9-D6F2-11C6-4B10-251486EAE30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9796" y="1208827"/>
            <a:ext cx="6790008" cy="2598645"/>
          </a:xfrm>
          <a:prstGeom prst="rect">
            <a:avLst/>
          </a:prstGeom>
        </p:spPr>
      </p:pic>
      <p:pic>
        <p:nvPicPr>
          <p:cNvPr id="35" name="Kép 34" descr="A képen szöveg, névjegykártya, képernyőkép látható&#10;&#10;Automatikusan generált leírás">
            <a:extLst>
              <a:ext uri="{FF2B5EF4-FFF2-40B4-BE49-F238E27FC236}">
                <a16:creationId xmlns:a16="http://schemas.microsoft.com/office/drawing/2014/main" id="{9E944223-90C5-83BE-D4C8-E3B86643F5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87200" y="795732"/>
            <a:ext cx="9144000" cy="3724835"/>
          </a:xfrm>
          <a:prstGeom prst="rect">
            <a:avLst/>
          </a:prstGeom>
        </p:spPr>
      </p:pic>
      <p:pic>
        <p:nvPicPr>
          <p:cNvPr id="37" name="Kép 36" descr="A képen szöveg, képernyőkép, Betűtípus látható&#10;&#10;Automatikusan generált leírás">
            <a:extLst>
              <a:ext uri="{FF2B5EF4-FFF2-40B4-BE49-F238E27FC236}">
                <a16:creationId xmlns:a16="http://schemas.microsoft.com/office/drawing/2014/main" id="{59FCED3B-4ADC-F53B-C7F8-067F948413E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67900" y="2022337"/>
            <a:ext cx="3733800" cy="1571625"/>
          </a:xfrm>
          <a:prstGeom prst="rect">
            <a:avLst/>
          </a:prstGeom>
        </p:spPr>
      </p:pic>
      <p:pic>
        <p:nvPicPr>
          <p:cNvPr id="39" name="Kép 38" descr="A képen szöveg, képernyőkép, embléma, Betűtípus látható&#10;&#10;Automatikusan generált leírás">
            <a:extLst>
              <a:ext uri="{FF2B5EF4-FFF2-40B4-BE49-F238E27FC236}">
                <a16:creationId xmlns:a16="http://schemas.microsoft.com/office/drawing/2014/main" id="{7A12270A-BB0A-077A-D2DF-AB45652549A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06232" y="386400"/>
            <a:ext cx="6357135" cy="5143500"/>
          </a:xfrm>
          <a:prstGeom prst="rect">
            <a:avLst/>
          </a:prstGeom>
        </p:spPr>
      </p:pic>
      <p:pic>
        <p:nvPicPr>
          <p:cNvPr id="41" name="Kép 40" descr="A képen szöveg, képernyőkép, Betűtípus látható&#10;&#10;Automatikusan generált leírás">
            <a:extLst>
              <a:ext uri="{FF2B5EF4-FFF2-40B4-BE49-F238E27FC236}">
                <a16:creationId xmlns:a16="http://schemas.microsoft.com/office/drawing/2014/main" id="{541A5543-54CD-59AA-163D-0DC7B8C013C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66476" y="536400"/>
            <a:ext cx="6936647" cy="5143500"/>
          </a:xfrm>
          <a:prstGeom prst="rect">
            <a:avLst/>
          </a:prstGeom>
        </p:spPr>
      </p:pic>
      <p:pic>
        <p:nvPicPr>
          <p:cNvPr id="43" name="Kép 42" descr="A képen szöveg, képernyőkép, Betűtípus látható&#10;&#10;Automatikusan generált leírás">
            <a:extLst>
              <a:ext uri="{FF2B5EF4-FFF2-40B4-BE49-F238E27FC236}">
                <a16:creationId xmlns:a16="http://schemas.microsoft.com/office/drawing/2014/main" id="{E110CDCA-59FC-F803-056E-E926CD3BAD1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9873" y="2276938"/>
            <a:ext cx="8449854" cy="1962424"/>
          </a:xfrm>
          <a:prstGeom prst="rect">
            <a:avLst/>
          </a:prstGeom>
        </p:spPr>
      </p:pic>
      <p:pic>
        <p:nvPicPr>
          <p:cNvPr id="45" name="Kép 44" descr="A képen szöveg, képernyőkép, Weblap, Webhely látható&#10;&#10;Automatikusan generált leírás">
            <a:extLst>
              <a:ext uri="{FF2B5EF4-FFF2-40B4-BE49-F238E27FC236}">
                <a16:creationId xmlns:a16="http://schemas.microsoft.com/office/drawing/2014/main" id="{ECE455C1-1884-EF69-38A7-C0D16A4EB6E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131227" y="836400"/>
            <a:ext cx="4007146" cy="5143500"/>
          </a:xfrm>
          <a:prstGeom prst="rect">
            <a:avLst/>
          </a:prstGeom>
        </p:spPr>
      </p:pic>
      <p:pic>
        <p:nvPicPr>
          <p:cNvPr id="47" name="Kép 46" descr="A képen szöveg, képernyőkép, Betűtípus, szám látható&#10;&#10;Automatikusan generált leírás">
            <a:extLst>
              <a:ext uri="{FF2B5EF4-FFF2-40B4-BE49-F238E27FC236}">
                <a16:creationId xmlns:a16="http://schemas.microsoft.com/office/drawing/2014/main" id="{0BB7C69D-5D85-A11C-9687-49C97DDE2B0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98057" y="1638594"/>
            <a:ext cx="7773485" cy="3839111"/>
          </a:xfrm>
          <a:prstGeom prst="rect">
            <a:avLst/>
          </a:prstGeom>
        </p:spPr>
      </p:pic>
      <p:pic>
        <p:nvPicPr>
          <p:cNvPr id="49" name="Kép 48" descr="A képen szöveg, képernyőkép, Betűtípus, dokumentum látható&#10;&#10;Automatikusan generált leírás">
            <a:extLst>
              <a:ext uri="{FF2B5EF4-FFF2-40B4-BE49-F238E27FC236}">
                <a16:creationId xmlns:a16="http://schemas.microsoft.com/office/drawing/2014/main" id="{13FB2E33-6B2D-ED18-4363-45CB28DCF21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71873" y="1236067"/>
            <a:ext cx="7725853" cy="4944165"/>
          </a:xfrm>
          <a:prstGeom prst="rect">
            <a:avLst/>
          </a:prstGeom>
        </p:spPr>
      </p:pic>
      <p:pic>
        <p:nvPicPr>
          <p:cNvPr id="51" name="Kép 50" descr="A képen szöveg, képernyőkép, Betűtípus látható&#10;&#10;Automatikusan generált leírás">
            <a:extLst>
              <a:ext uri="{FF2B5EF4-FFF2-40B4-BE49-F238E27FC236}">
                <a16:creationId xmlns:a16="http://schemas.microsoft.com/office/drawing/2014/main" id="{F46E37C6-5FCC-F6ED-4256-02EE2F49A9F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46437" y="1991250"/>
            <a:ext cx="4276725" cy="3733800"/>
          </a:xfrm>
          <a:prstGeom prst="rect">
            <a:avLst/>
          </a:prstGeom>
        </p:spPr>
      </p:pic>
      <p:pic>
        <p:nvPicPr>
          <p:cNvPr id="53" name="Kép 52" descr="A képen szöveg, képernyőkép, Betűtípus látható&#10;&#10;Automatikusan generált leírás">
            <a:extLst>
              <a:ext uri="{FF2B5EF4-FFF2-40B4-BE49-F238E27FC236}">
                <a16:creationId xmlns:a16="http://schemas.microsoft.com/office/drawing/2014/main" id="{53826E28-5F0F-EAE8-4130-BED793224EF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949101" y="1436400"/>
            <a:ext cx="5571397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5000" advTm="1000">
        <p159:morph option="byObject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ows-xp-error-sound_ge3HI2V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ows-xp-error-sound_ge3HI2V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ows-xp-error-sound_ge3HI2V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ows-xp-error-sound_ge3HI2V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ows-xp-error-sound_ge3HI2V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4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ows-xp-error-sound_ge3HI2V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9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ows-xp-error-sound_ge3HI2V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4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ows-xp-error-sound_ge3HI2V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9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ows-xp-error-sound_ge3HI2V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2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ows-xp-error-sound_ge3HI2V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indows-xp-error-shor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8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indows-xp-error-shor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1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indows-xp-error-shor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4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indows-xp-error-long_au1ztUjF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7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indows-xp-error-shor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ows-xp-error-sound_ge3HI2V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54;p13">
            <a:extLst>
              <a:ext uri="{FF2B5EF4-FFF2-40B4-BE49-F238E27FC236}">
                <a16:creationId xmlns:a16="http://schemas.microsoft.com/office/drawing/2014/main" id="{13035818-79AF-51CE-B42A-D44C40162E9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397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275" y="-3748275"/>
            <a:ext cx="7291255" cy="88917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8785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2;p14">
            <a:extLst>
              <a:ext uri="{FF2B5EF4-FFF2-40B4-BE49-F238E27FC236}">
                <a16:creationId xmlns:a16="http://schemas.microsoft.com/office/drawing/2014/main" id="{7329004E-F8B8-A5A6-8A99-96B40B2F9E6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8590000" y="-287985256"/>
            <a:ext cx="534581100" cy="42598345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églalap 2">
            <a:extLst>
              <a:ext uri="{FF2B5EF4-FFF2-40B4-BE49-F238E27FC236}">
                <a16:creationId xmlns:a16="http://schemas.microsoft.com/office/drawing/2014/main" id="{04F8468C-05CE-AEBD-67AF-88EA143D3FF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31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54;p13">
            <a:extLst>
              <a:ext uri="{FF2B5EF4-FFF2-40B4-BE49-F238E27FC236}">
                <a16:creationId xmlns:a16="http://schemas.microsoft.com/office/drawing/2014/main" id="{13035818-79AF-51CE-B42A-D44C40162E9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397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8080" y="176725"/>
            <a:ext cx="3927839" cy="479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Kép 1" descr="A képen szöveg, rajzfilm látható&#10;&#10;Automatikusan generált leírás">
            <a:extLst>
              <a:ext uri="{FF2B5EF4-FFF2-40B4-BE49-F238E27FC236}">
                <a16:creationId xmlns:a16="http://schemas.microsoft.com/office/drawing/2014/main" id="{084C14C2-CE94-A78C-ECEA-3BA80ADA3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5469" y="5529922"/>
            <a:ext cx="543306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54;p13">
            <a:extLst>
              <a:ext uri="{FF2B5EF4-FFF2-40B4-BE49-F238E27FC236}">
                <a16:creationId xmlns:a16="http://schemas.microsoft.com/office/drawing/2014/main" id="{13035818-79AF-51CE-B42A-D44C40162E9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397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8086" y="-2584198"/>
            <a:ext cx="3927839" cy="479004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56;p13">
            <a:extLst>
              <a:ext uri="{FF2B5EF4-FFF2-40B4-BE49-F238E27FC236}">
                <a16:creationId xmlns:a16="http://schemas.microsoft.com/office/drawing/2014/main" id="{BFA078C4-8D30-D7B9-EF87-EB46A7F8117A}"/>
              </a:ext>
            </a:extLst>
          </p:cNvPr>
          <p:cNvSpPr/>
          <p:nvPr/>
        </p:nvSpPr>
        <p:spPr>
          <a:xfrm>
            <a:off x="1706400" y="4593600"/>
            <a:ext cx="5817600" cy="549900"/>
          </a:xfrm>
          <a:prstGeom prst="roundRect">
            <a:avLst>
              <a:gd name="adj" fmla="val 16667"/>
            </a:avLst>
          </a:prstGeom>
          <a:solidFill>
            <a:srgbClr val="EEEEEE">
              <a:alpha val="798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400" dirty="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4" name="Kép 3" descr="A képen szöveg, rajzfilm látható&#10;&#10;Automatikusan generált leírás">
            <a:extLst>
              <a:ext uri="{FF2B5EF4-FFF2-40B4-BE49-F238E27FC236}">
                <a16:creationId xmlns:a16="http://schemas.microsoft.com/office/drawing/2014/main" id="{45FEA5BF-5966-4852-5F7D-5110723B51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5470" y="0"/>
            <a:ext cx="543306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41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2;p14">
            <a:extLst>
              <a:ext uri="{FF2B5EF4-FFF2-40B4-BE49-F238E27FC236}">
                <a16:creationId xmlns:a16="http://schemas.microsoft.com/office/drawing/2014/main" id="{7329004E-F8B8-A5A6-8A99-96B40B2F9E6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33045200" y="-123799712"/>
            <a:ext cx="206806800" cy="1617473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6;p13">
            <a:extLst>
              <a:ext uri="{FF2B5EF4-FFF2-40B4-BE49-F238E27FC236}">
                <a16:creationId xmlns:a16="http://schemas.microsoft.com/office/drawing/2014/main" id="{1F649D75-7264-2896-1A8D-A139EB0C982F}"/>
              </a:ext>
            </a:extLst>
          </p:cNvPr>
          <p:cNvSpPr/>
          <p:nvPr/>
        </p:nvSpPr>
        <p:spPr>
          <a:xfrm>
            <a:off x="1476000" y="259925"/>
            <a:ext cx="6192000" cy="1014475"/>
          </a:xfrm>
          <a:prstGeom prst="roundRect">
            <a:avLst>
              <a:gd name="adj" fmla="val 16667"/>
            </a:avLst>
          </a:prstGeom>
          <a:solidFill>
            <a:srgbClr val="EEEEEE">
              <a:alpha val="798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 err="1">
                <a:latin typeface="Comfortaa"/>
                <a:ea typeface="Comfortaa"/>
                <a:cs typeface="Comfortaa"/>
                <a:sym typeface="Comfortaa"/>
              </a:rPr>
              <a:t>Miért</a:t>
            </a:r>
            <a:r>
              <a:rPr lang="en-GB" sz="3600" dirty="0"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GB" sz="3600" dirty="0" err="1">
                <a:latin typeface="Comfortaa"/>
                <a:ea typeface="Comfortaa"/>
                <a:cs typeface="Comfortaa"/>
                <a:sym typeface="Comfortaa"/>
              </a:rPr>
              <a:t>ezt</a:t>
            </a:r>
            <a:r>
              <a:rPr lang="en-GB" sz="3600" dirty="0"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-GB" sz="3600" dirty="0" err="1">
                <a:latin typeface="Comfortaa"/>
                <a:ea typeface="Comfortaa"/>
                <a:cs typeface="Comfortaa"/>
                <a:sym typeface="Comfortaa"/>
              </a:rPr>
              <a:t>választottuk</a:t>
            </a:r>
            <a:r>
              <a:rPr lang="en-GB" sz="3600" dirty="0">
                <a:latin typeface="Comfortaa"/>
                <a:ea typeface="Comfortaa"/>
                <a:cs typeface="Comfortaa"/>
                <a:sym typeface="Comfortaa"/>
              </a:rPr>
              <a:t>?</a:t>
            </a:r>
            <a:endParaRPr sz="3600" dirty="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4" name="Kép 13" descr="A képen clipart, Grafika, rajzfilm, illusztráció látható&#10;&#10;Automatikusan generált leírás">
            <a:extLst>
              <a:ext uri="{FF2B5EF4-FFF2-40B4-BE49-F238E27FC236}">
                <a16:creationId xmlns:a16="http://schemas.microsoft.com/office/drawing/2014/main" id="{108651C2-5750-4A50-8990-72E0E41184E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750" t="18285" r="23876" b="44625"/>
          <a:stretch/>
        </p:blipFill>
        <p:spPr>
          <a:xfrm>
            <a:off x="-1255831" y="3683484"/>
            <a:ext cx="1634400" cy="1324800"/>
          </a:xfrm>
          <a:prstGeom prst="rect">
            <a:avLst/>
          </a:prstGeom>
        </p:spPr>
      </p:pic>
      <p:pic>
        <p:nvPicPr>
          <p:cNvPr id="23" name="Kép 22" descr="A képen szöveg, képernyőkép, Betűtípus látható&#10;&#10;Automatikusan generált leírás">
            <a:extLst>
              <a:ext uri="{FF2B5EF4-FFF2-40B4-BE49-F238E27FC236}">
                <a16:creationId xmlns:a16="http://schemas.microsoft.com/office/drawing/2014/main" id="{8E69125B-2EC5-7FE7-91A1-401687EF08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30000" y="-813600"/>
            <a:ext cx="8229600" cy="5143500"/>
          </a:xfrm>
          <a:prstGeom prst="rect">
            <a:avLst/>
          </a:prstGeom>
        </p:spPr>
      </p:pic>
      <p:pic>
        <p:nvPicPr>
          <p:cNvPr id="25" name="Kép 24" descr="A képen szöveg, képernyőkép, Betűtípus, képernyő látható&#10;&#10;Automatikusan generált leírás">
            <a:extLst>
              <a:ext uri="{FF2B5EF4-FFF2-40B4-BE49-F238E27FC236}">
                <a16:creationId xmlns:a16="http://schemas.microsoft.com/office/drawing/2014/main" id="{4F3FA936-7471-CAED-F20D-8534519CDF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872676" y="-663600"/>
            <a:ext cx="9014952" cy="5143500"/>
          </a:xfrm>
          <a:prstGeom prst="rect">
            <a:avLst/>
          </a:prstGeom>
        </p:spPr>
      </p:pic>
      <p:pic>
        <p:nvPicPr>
          <p:cNvPr id="27" name="Kép 26" descr="A képen szöveg, képernyőkép, Betűtípus látható&#10;&#10;Automatikusan generált leírás">
            <a:extLst>
              <a:ext uri="{FF2B5EF4-FFF2-40B4-BE49-F238E27FC236}">
                <a16:creationId xmlns:a16="http://schemas.microsoft.com/office/drawing/2014/main" id="{2903678E-DA62-43B3-3398-2A4F56578D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40636" y="-513600"/>
            <a:ext cx="7650872" cy="5143500"/>
          </a:xfrm>
          <a:prstGeom prst="rect">
            <a:avLst/>
          </a:prstGeom>
        </p:spPr>
      </p:pic>
      <p:pic>
        <p:nvPicPr>
          <p:cNvPr id="29" name="Kép 28" descr="A képen szöveg, Betűtípus, képernyőkép látható&#10;&#10;Automatikusan generált leírás">
            <a:extLst>
              <a:ext uri="{FF2B5EF4-FFF2-40B4-BE49-F238E27FC236}">
                <a16:creationId xmlns:a16="http://schemas.microsoft.com/office/drawing/2014/main" id="{325C8F17-1F86-5F3C-833A-5C145B06EB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637200" y="1499574"/>
            <a:ext cx="9144000" cy="1417151"/>
          </a:xfrm>
          <a:prstGeom prst="rect">
            <a:avLst/>
          </a:prstGeom>
        </p:spPr>
      </p:pic>
      <p:pic>
        <p:nvPicPr>
          <p:cNvPr id="31" name="Kép 30" descr="A képen szöveg, Betűtípus, képernyőkép látható&#10;&#10;Automatikusan generált leírás">
            <a:extLst>
              <a:ext uri="{FF2B5EF4-FFF2-40B4-BE49-F238E27FC236}">
                <a16:creationId xmlns:a16="http://schemas.microsoft.com/office/drawing/2014/main" id="{DE9A526B-CBDA-7C68-7221-97D65A865A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1108" y="971190"/>
            <a:ext cx="7887383" cy="2773920"/>
          </a:xfrm>
          <a:prstGeom prst="rect">
            <a:avLst/>
          </a:prstGeom>
        </p:spPr>
      </p:pic>
      <p:pic>
        <p:nvPicPr>
          <p:cNvPr id="33" name="Kép 32" descr="A képen szöveg, képernyőkép, Betűtípus, dokumentum látható&#10;&#10;Automatikusan generált leírás">
            <a:extLst>
              <a:ext uri="{FF2B5EF4-FFF2-40B4-BE49-F238E27FC236}">
                <a16:creationId xmlns:a16="http://schemas.microsoft.com/office/drawing/2014/main" id="{502FBDF9-D6F2-11C6-4B10-251486EAE30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9796" y="1208827"/>
            <a:ext cx="6790008" cy="2598645"/>
          </a:xfrm>
          <a:prstGeom prst="rect">
            <a:avLst/>
          </a:prstGeom>
        </p:spPr>
      </p:pic>
      <p:pic>
        <p:nvPicPr>
          <p:cNvPr id="35" name="Kép 34" descr="A képen szöveg, névjegykártya, képernyőkép látható&#10;&#10;Automatikusan generált leírás">
            <a:extLst>
              <a:ext uri="{FF2B5EF4-FFF2-40B4-BE49-F238E27FC236}">
                <a16:creationId xmlns:a16="http://schemas.microsoft.com/office/drawing/2014/main" id="{9E944223-90C5-83BE-D4C8-E3B86643F5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87200" y="795732"/>
            <a:ext cx="9144000" cy="3724835"/>
          </a:xfrm>
          <a:prstGeom prst="rect">
            <a:avLst/>
          </a:prstGeom>
        </p:spPr>
      </p:pic>
      <p:pic>
        <p:nvPicPr>
          <p:cNvPr id="37" name="Kép 36" descr="A képen szöveg, képernyőkép, Betűtípus látható&#10;&#10;Automatikusan generált leírás">
            <a:extLst>
              <a:ext uri="{FF2B5EF4-FFF2-40B4-BE49-F238E27FC236}">
                <a16:creationId xmlns:a16="http://schemas.microsoft.com/office/drawing/2014/main" id="{59FCED3B-4ADC-F53B-C7F8-067F948413E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67900" y="2022337"/>
            <a:ext cx="3733800" cy="1571625"/>
          </a:xfrm>
          <a:prstGeom prst="rect">
            <a:avLst/>
          </a:prstGeom>
        </p:spPr>
      </p:pic>
      <p:pic>
        <p:nvPicPr>
          <p:cNvPr id="39" name="Kép 38" descr="A képen szöveg, képernyőkép, embléma, Betűtípus látható&#10;&#10;Automatikusan generált leírás">
            <a:extLst>
              <a:ext uri="{FF2B5EF4-FFF2-40B4-BE49-F238E27FC236}">
                <a16:creationId xmlns:a16="http://schemas.microsoft.com/office/drawing/2014/main" id="{7A12270A-BB0A-077A-D2DF-AB45652549A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06232" y="386400"/>
            <a:ext cx="6357135" cy="5143500"/>
          </a:xfrm>
          <a:prstGeom prst="rect">
            <a:avLst/>
          </a:prstGeom>
        </p:spPr>
      </p:pic>
      <p:pic>
        <p:nvPicPr>
          <p:cNvPr id="41" name="Kép 40" descr="A képen szöveg, képernyőkép, Betűtípus látható&#10;&#10;Automatikusan generált leírás">
            <a:extLst>
              <a:ext uri="{FF2B5EF4-FFF2-40B4-BE49-F238E27FC236}">
                <a16:creationId xmlns:a16="http://schemas.microsoft.com/office/drawing/2014/main" id="{541A5543-54CD-59AA-163D-0DC7B8C013C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66476" y="536400"/>
            <a:ext cx="6936647" cy="5143500"/>
          </a:xfrm>
          <a:prstGeom prst="rect">
            <a:avLst/>
          </a:prstGeom>
        </p:spPr>
      </p:pic>
      <p:pic>
        <p:nvPicPr>
          <p:cNvPr id="43" name="Kép 42" descr="A képen szöveg, képernyőkép, Betűtípus látható&#10;&#10;Automatikusan generált leírás">
            <a:extLst>
              <a:ext uri="{FF2B5EF4-FFF2-40B4-BE49-F238E27FC236}">
                <a16:creationId xmlns:a16="http://schemas.microsoft.com/office/drawing/2014/main" id="{E110CDCA-59FC-F803-056E-E926CD3BAD1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9873" y="2276938"/>
            <a:ext cx="8449854" cy="1962424"/>
          </a:xfrm>
          <a:prstGeom prst="rect">
            <a:avLst/>
          </a:prstGeom>
        </p:spPr>
      </p:pic>
      <p:pic>
        <p:nvPicPr>
          <p:cNvPr id="45" name="Kép 44" descr="A képen szöveg, képernyőkép, Weblap, Webhely látható&#10;&#10;Automatikusan generált leírás">
            <a:extLst>
              <a:ext uri="{FF2B5EF4-FFF2-40B4-BE49-F238E27FC236}">
                <a16:creationId xmlns:a16="http://schemas.microsoft.com/office/drawing/2014/main" id="{ECE455C1-1884-EF69-38A7-C0D16A4EB6E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131227" y="836400"/>
            <a:ext cx="4007146" cy="5143500"/>
          </a:xfrm>
          <a:prstGeom prst="rect">
            <a:avLst/>
          </a:prstGeom>
        </p:spPr>
      </p:pic>
      <p:pic>
        <p:nvPicPr>
          <p:cNvPr id="47" name="Kép 46" descr="A képen szöveg, képernyőkép, Betűtípus, szám látható&#10;&#10;Automatikusan generált leírás">
            <a:extLst>
              <a:ext uri="{FF2B5EF4-FFF2-40B4-BE49-F238E27FC236}">
                <a16:creationId xmlns:a16="http://schemas.microsoft.com/office/drawing/2014/main" id="{0BB7C69D-5D85-A11C-9687-49C97DDE2B0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98057" y="1638594"/>
            <a:ext cx="7773485" cy="3839111"/>
          </a:xfrm>
          <a:prstGeom prst="rect">
            <a:avLst/>
          </a:prstGeom>
        </p:spPr>
      </p:pic>
      <p:pic>
        <p:nvPicPr>
          <p:cNvPr id="49" name="Kép 48" descr="A képen szöveg, képernyőkép, Betűtípus, dokumentum látható&#10;&#10;Automatikusan generált leírás">
            <a:extLst>
              <a:ext uri="{FF2B5EF4-FFF2-40B4-BE49-F238E27FC236}">
                <a16:creationId xmlns:a16="http://schemas.microsoft.com/office/drawing/2014/main" id="{13FB2E33-6B2D-ED18-4363-45CB28DCF21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571873" y="1236067"/>
            <a:ext cx="7725853" cy="4944165"/>
          </a:xfrm>
          <a:prstGeom prst="rect">
            <a:avLst/>
          </a:prstGeom>
        </p:spPr>
      </p:pic>
      <p:pic>
        <p:nvPicPr>
          <p:cNvPr id="51" name="Kép 50" descr="A képen szöveg, képernyőkép, Betűtípus látható&#10;&#10;Automatikusan generált leírás">
            <a:extLst>
              <a:ext uri="{FF2B5EF4-FFF2-40B4-BE49-F238E27FC236}">
                <a16:creationId xmlns:a16="http://schemas.microsoft.com/office/drawing/2014/main" id="{F46E37C6-5FCC-F6ED-4256-02EE2F49A9F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46437" y="1991250"/>
            <a:ext cx="4276725" cy="3733800"/>
          </a:xfrm>
          <a:prstGeom prst="rect">
            <a:avLst/>
          </a:prstGeom>
        </p:spPr>
      </p:pic>
      <p:pic>
        <p:nvPicPr>
          <p:cNvPr id="53" name="Kép 52" descr="A képen szöveg, képernyőkép, Betűtípus látható&#10;&#10;Automatikusan generált leírás">
            <a:extLst>
              <a:ext uri="{FF2B5EF4-FFF2-40B4-BE49-F238E27FC236}">
                <a16:creationId xmlns:a16="http://schemas.microsoft.com/office/drawing/2014/main" id="{53826E28-5F0F-EAE8-4130-BED793224EF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949101" y="1436400"/>
            <a:ext cx="557139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213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ows-xp-error-sound_ge3HI2V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ows-xp-error-sound_ge3HI2V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ows-xp-error-sound_ge3HI2V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ows-xp-error-sound_ge3HI2V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ows-xp-error-sound_ge3HI2V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ows-xp-error-sound_ge3HI2V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ows-xp-error-sound_ge3HI2V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ows-xp-error-sound_ge3HI2V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ows-xp-error-sound_ge3HI2V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ows-xp-error-sound_ge3HI2V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indows-xp-error-shor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indows-xp-error-shor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indows-xp-error-shor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windows-xp-error-long_au1ztUjF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windows-xp-error-short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windows-xp-error-sound_ge3HI2VH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54;p13">
            <a:extLst>
              <a:ext uri="{FF2B5EF4-FFF2-40B4-BE49-F238E27FC236}">
                <a16:creationId xmlns:a16="http://schemas.microsoft.com/office/drawing/2014/main" id="{13035818-79AF-51CE-B42A-D44C40162E9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397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275" y="-3748275"/>
            <a:ext cx="7291255" cy="88917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1476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2;p14">
            <a:extLst>
              <a:ext uri="{FF2B5EF4-FFF2-40B4-BE49-F238E27FC236}">
                <a16:creationId xmlns:a16="http://schemas.microsoft.com/office/drawing/2014/main" id="{7329004E-F8B8-A5A6-8A99-96B40B2F9E6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4462400" y="-144373712"/>
            <a:ext cx="271348200" cy="23962371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56;p13">
            <a:extLst>
              <a:ext uri="{FF2B5EF4-FFF2-40B4-BE49-F238E27FC236}">
                <a16:creationId xmlns:a16="http://schemas.microsoft.com/office/drawing/2014/main" id="{8B24B3C0-0832-5123-CF12-AADA503779DC}"/>
              </a:ext>
            </a:extLst>
          </p:cNvPr>
          <p:cNvSpPr/>
          <p:nvPr/>
        </p:nvSpPr>
        <p:spPr>
          <a:xfrm>
            <a:off x="2629756" y="1226058"/>
            <a:ext cx="2399144" cy="2287542"/>
          </a:xfrm>
          <a:prstGeom prst="roundRect">
            <a:avLst>
              <a:gd name="adj" fmla="val 16667"/>
            </a:avLst>
          </a:prstGeom>
          <a:solidFill>
            <a:srgbClr val="EEEEEE">
              <a:alpha val="798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" name="Google Shape;56;p13">
            <a:extLst>
              <a:ext uri="{FF2B5EF4-FFF2-40B4-BE49-F238E27FC236}">
                <a16:creationId xmlns:a16="http://schemas.microsoft.com/office/drawing/2014/main" id="{EAF17997-9F45-545D-E487-92CD67CD42BA}"/>
              </a:ext>
            </a:extLst>
          </p:cNvPr>
          <p:cNvSpPr/>
          <p:nvPr/>
        </p:nvSpPr>
        <p:spPr>
          <a:xfrm>
            <a:off x="5167328" y="1095498"/>
            <a:ext cx="3852000" cy="3895594"/>
          </a:xfrm>
          <a:prstGeom prst="roundRect">
            <a:avLst>
              <a:gd name="adj" fmla="val 16667"/>
            </a:avLst>
          </a:prstGeom>
          <a:solidFill>
            <a:srgbClr val="EEEEEE">
              <a:alpha val="798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" name="Google Shape;56;p13">
            <a:extLst>
              <a:ext uri="{FF2B5EF4-FFF2-40B4-BE49-F238E27FC236}">
                <a16:creationId xmlns:a16="http://schemas.microsoft.com/office/drawing/2014/main" id="{425CA34C-68A5-14C1-50E4-9A11F711B0CF}"/>
              </a:ext>
            </a:extLst>
          </p:cNvPr>
          <p:cNvSpPr/>
          <p:nvPr/>
        </p:nvSpPr>
        <p:spPr>
          <a:xfrm>
            <a:off x="2956125" y="223925"/>
            <a:ext cx="3231750" cy="762475"/>
          </a:xfrm>
          <a:prstGeom prst="roundRect">
            <a:avLst>
              <a:gd name="adj" fmla="val 16667"/>
            </a:avLst>
          </a:prstGeom>
          <a:solidFill>
            <a:srgbClr val="EEEEEE">
              <a:alpha val="798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 err="1">
                <a:latin typeface="Comfortaa"/>
                <a:ea typeface="Comfortaa"/>
                <a:cs typeface="Comfortaa"/>
                <a:sym typeface="Comfortaa"/>
              </a:rPr>
              <a:t>Működés</a:t>
            </a:r>
            <a:endParaRPr sz="3200" dirty="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" name="Kép 9" descr="A képen kör, Színesség, Grafika, képernyőkép látható&#10;&#10;Automatikusan generált leírás">
            <a:extLst>
              <a:ext uri="{FF2B5EF4-FFF2-40B4-BE49-F238E27FC236}">
                <a16:creationId xmlns:a16="http://schemas.microsoft.com/office/drawing/2014/main" id="{8929485C-C67C-FAD4-CE94-FD9C6EF29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875" y="4077950"/>
            <a:ext cx="550414" cy="550414"/>
          </a:xfrm>
          <a:prstGeom prst="rect">
            <a:avLst/>
          </a:prstGeom>
        </p:spPr>
      </p:pic>
      <p:pic>
        <p:nvPicPr>
          <p:cNvPr id="12" name="Kép 11" descr="A képen kör, Színesség, Grafika, képernyőkép látható&#10;&#10;Automatikusan generált leírás">
            <a:extLst>
              <a:ext uri="{FF2B5EF4-FFF2-40B4-BE49-F238E27FC236}">
                <a16:creationId xmlns:a16="http://schemas.microsoft.com/office/drawing/2014/main" id="{2299B5A1-BB94-B74F-1F58-930239F138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0426" y="2812114"/>
            <a:ext cx="1232400" cy="924300"/>
          </a:xfrm>
          <a:prstGeom prst="rect">
            <a:avLst/>
          </a:prstGeom>
        </p:spPr>
      </p:pic>
      <p:pic>
        <p:nvPicPr>
          <p:cNvPr id="14" name="Kép 13" descr="A képen kreativitás, Grafika, Színesség, clipart látható&#10;&#10;Automatikusan generált leírás">
            <a:extLst>
              <a:ext uri="{FF2B5EF4-FFF2-40B4-BE49-F238E27FC236}">
                <a16:creationId xmlns:a16="http://schemas.microsoft.com/office/drawing/2014/main" id="{09F7AAB7-A844-999F-1872-B51A2AB0DC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5188" y="3779176"/>
            <a:ext cx="597548" cy="597548"/>
          </a:xfrm>
          <a:prstGeom prst="rect">
            <a:avLst/>
          </a:prstGeom>
        </p:spPr>
      </p:pic>
      <p:pic>
        <p:nvPicPr>
          <p:cNvPr id="16" name="Kép 15" descr="A képen piros, Grafika, szimbólum, tervezés látható&#10;&#10;Automatikusan generált leírás">
            <a:extLst>
              <a:ext uri="{FF2B5EF4-FFF2-40B4-BE49-F238E27FC236}">
                <a16:creationId xmlns:a16="http://schemas.microsoft.com/office/drawing/2014/main" id="{0C9956C7-32B5-7541-0F8F-F3B3341C74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4027" y="2187008"/>
            <a:ext cx="492860" cy="578700"/>
          </a:xfrm>
          <a:prstGeom prst="rect">
            <a:avLst/>
          </a:prstGeom>
        </p:spPr>
      </p:pic>
      <p:pic>
        <p:nvPicPr>
          <p:cNvPr id="18" name="Kép 17" descr="A képen kör, Grafika, Színesség, Grafikus tervezés látható&#10;&#10;Automatikusan generált leírás">
            <a:extLst>
              <a:ext uri="{FF2B5EF4-FFF2-40B4-BE49-F238E27FC236}">
                <a16:creationId xmlns:a16="http://schemas.microsoft.com/office/drawing/2014/main" id="{CB6CFCAF-4C0E-FEB8-1053-54D3429F11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2822" y="2488121"/>
            <a:ext cx="555174" cy="55517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78ABE2F-5C14-B788-C338-E02682FAD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521" y="1503446"/>
            <a:ext cx="576210" cy="57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Kép 19" descr="A képen kör, clipart, rajzfilm, Grafika látható&#10;&#10;Automatikusan generált leírás">
            <a:extLst>
              <a:ext uri="{FF2B5EF4-FFF2-40B4-BE49-F238E27FC236}">
                <a16:creationId xmlns:a16="http://schemas.microsoft.com/office/drawing/2014/main" id="{9284B962-6EA6-66CC-2461-F2FB097A45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07036" y="1347537"/>
            <a:ext cx="2044584" cy="2044584"/>
          </a:xfrm>
          <a:prstGeom prst="rect">
            <a:avLst/>
          </a:prstGeom>
        </p:spPr>
      </p:pic>
      <p:sp>
        <p:nvSpPr>
          <p:cNvPr id="24" name="Google Shape;56;p13">
            <a:extLst>
              <a:ext uri="{FF2B5EF4-FFF2-40B4-BE49-F238E27FC236}">
                <a16:creationId xmlns:a16="http://schemas.microsoft.com/office/drawing/2014/main" id="{7E413A29-B53B-A611-E224-4B992C006880}"/>
              </a:ext>
            </a:extLst>
          </p:cNvPr>
          <p:cNvSpPr/>
          <p:nvPr/>
        </p:nvSpPr>
        <p:spPr>
          <a:xfrm>
            <a:off x="92184" y="2488121"/>
            <a:ext cx="2399144" cy="2287542"/>
          </a:xfrm>
          <a:prstGeom prst="roundRect">
            <a:avLst>
              <a:gd name="adj" fmla="val 16667"/>
            </a:avLst>
          </a:prstGeom>
          <a:solidFill>
            <a:srgbClr val="EEEEEE">
              <a:alpha val="798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3200" dirty="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B3449DF-6881-1E88-4CB0-D5AEAF5DC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30" y="2657866"/>
            <a:ext cx="1948052" cy="194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814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54;p13">
            <a:extLst>
              <a:ext uri="{FF2B5EF4-FFF2-40B4-BE49-F238E27FC236}">
                <a16:creationId xmlns:a16="http://schemas.microsoft.com/office/drawing/2014/main" id="{13035818-79AF-51CE-B42A-D44C40162E9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397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275" y="-3748275"/>
            <a:ext cx="7291255" cy="88917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0214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2;p14">
            <a:extLst>
              <a:ext uri="{FF2B5EF4-FFF2-40B4-BE49-F238E27FC236}">
                <a16:creationId xmlns:a16="http://schemas.microsoft.com/office/drawing/2014/main" id="{7329004E-F8B8-A5A6-8A99-96B40B2F9E6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5819000" y="-202285712"/>
            <a:ext cx="271348200" cy="2396237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56;p13">
            <a:extLst>
              <a:ext uri="{FF2B5EF4-FFF2-40B4-BE49-F238E27FC236}">
                <a16:creationId xmlns:a16="http://schemas.microsoft.com/office/drawing/2014/main" id="{5AC2F53A-99C3-2EC8-50A5-7B2A2133059E}"/>
              </a:ext>
            </a:extLst>
          </p:cNvPr>
          <p:cNvSpPr/>
          <p:nvPr/>
        </p:nvSpPr>
        <p:spPr>
          <a:xfrm>
            <a:off x="2956125" y="166325"/>
            <a:ext cx="3231750" cy="762475"/>
          </a:xfrm>
          <a:prstGeom prst="roundRect">
            <a:avLst>
              <a:gd name="adj" fmla="val 16667"/>
            </a:avLst>
          </a:prstGeom>
          <a:solidFill>
            <a:srgbClr val="EEEEEE">
              <a:alpha val="798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 err="1">
                <a:latin typeface="Comfortaa"/>
                <a:ea typeface="Comfortaa"/>
                <a:cs typeface="Comfortaa"/>
                <a:sym typeface="Comfortaa"/>
              </a:rPr>
              <a:t>Konkurencia</a:t>
            </a:r>
            <a:endParaRPr sz="3200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" name="Téglalap: lekerekített 6">
            <a:extLst>
              <a:ext uri="{FF2B5EF4-FFF2-40B4-BE49-F238E27FC236}">
                <a16:creationId xmlns:a16="http://schemas.microsoft.com/office/drawing/2014/main" id="{5E151A89-0002-AFDB-0E19-F1E8E0DE9621}"/>
              </a:ext>
            </a:extLst>
          </p:cNvPr>
          <p:cNvSpPr/>
          <p:nvPr/>
        </p:nvSpPr>
        <p:spPr>
          <a:xfrm>
            <a:off x="331201" y="1519200"/>
            <a:ext cx="7019998" cy="1166400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églalap: lekerekített 7">
            <a:extLst>
              <a:ext uri="{FF2B5EF4-FFF2-40B4-BE49-F238E27FC236}">
                <a16:creationId xmlns:a16="http://schemas.microsoft.com/office/drawing/2014/main" id="{DA3CEA7A-8DB8-F425-180D-D9D63D6D2509}"/>
              </a:ext>
            </a:extLst>
          </p:cNvPr>
          <p:cNvSpPr/>
          <p:nvPr/>
        </p:nvSpPr>
        <p:spPr>
          <a:xfrm>
            <a:off x="1822801" y="3810775"/>
            <a:ext cx="7019998" cy="1166400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1E2F227-B8F6-7D6C-1E0F-01831EF8F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921" y="547562"/>
            <a:ext cx="968032" cy="96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2F6DBDA8-DE12-6A4C-7EC7-DBED96E81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7584" y="2842743"/>
            <a:ext cx="968032" cy="96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9058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00">
        <p159:morph option="byObject"/>
      </p:transition>
    </mc:Choice>
    <mc:Fallback>
      <p:transition spd="slow" advTm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54;p13">
            <a:extLst>
              <a:ext uri="{FF2B5EF4-FFF2-40B4-BE49-F238E27FC236}">
                <a16:creationId xmlns:a16="http://schemas.microsoft.com/office/drawing/2014/main" id="{13035818-79AF-51CE-B42A-D44C40162E9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4397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275" y="-3748275"/>
            <a:ext cx="7291255" cy="88917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97967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2;p14">
            <a:extLst>
              <a:ext uri="{FF2B5EF4-FFF2-40B4-BE49-F238E27FC236}">
                <a16:creationId xmlns:a16="http://schemas.microsoft.com/office/drawing/2014/main" id="{7329004E-F8B8-A5A6-8A99-96B40B2F9E6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4170400" y="-217906712"/>
            <a:ext cx="271348200" cy="23962371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56;p13">
            <a:extLst>
              <a:ext uri="{FF2B5EF4-FFF2-40B4-BE49-F238E27FC236}">
                <a16:creationId xmlns:a16="http://schemas.microsoft.com/office/drawing/2014/main" id="{153B7FE8-B2A6-2FBC-54DD-77747CEF0FD7}"/>
              </a:ext>
            </a:extLst>
          </p:cNvPr>
          <p:cNvSpPr/>
          <p:nvPr/>
        </p:nvSpPr>
        <p:spPr>
          <a:xfrm>
            <a:off x="4945875" y="3146059"/>
            <a:ext cx="2325600" cy="1913142"/>
          </a:xfrm>
          <a:prstGeom prst="roundRect">
            <a:avLst>
              <a:gd name="adj" fmla="val 16667"/>
            </a:avLst>
          </a:prstGeom>
          <a:solidFill>
            <a:srgbClr val="EEEEEE">
              <a:alpha val="798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" name="Google Shape;56;p13">
            <a:extLst>
              <a:ext uri="{FF2B5EF4-FFF2-40B4-BE49-F238E27FC236}">
                <a16:creationId xmlns:a16="http://schemas.microsoft.com/office/drawing/2014/main" id="{319D53C4-BCB0-9F6B-BC9E-0F00816406D1}"/>
              </a:ext>
            </a:extLst>
          </p:cNvPr>
          <p:cNvSpPr/>
          <p:nvPr/>
        </p:nvSpPr>
        <p:spPr>
          <a:xfrm>
            <a:off x="6472800" y="1062944"/>
            <a:ext cx="2325600" cy="1913142"/>
          </a:xfrm>
          <a:prstGeom prst="roundRect">
            <a:avLst>
              <a:gd name="adj" fmla="val 16667"/>
            </a:avLst>
          </a:prstGeom>
          <a:solidFill>
            <a:srgbClr val="EEEEEE">
              <a:alpha val="798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4" name="Google Shape;56;p13">
            <a:extLst>
              <a:ext uri="{FF2B5EF4-FFF2-40B4-BE49-F238E27FC236}">
                <a16:creationId xmlns:a16="http://schemas.microsoft.com/office/drawing/2014/main" id="{2A53E597-11BA-472A-129F-F81307A3773D}"/>
              </a:ext>
            </a:extLst>
          </p:cNvPr>
          <p:cNvSpPr/>
          <p:nvPr/>
        </p:nvSpPr>
        <p:spPr>
          <a:xfrm>
            <a:off x="2956125" y="166325"/>
            <a:ext cx="3231750" cy="762475"/>
          </a:xfrm>
          <a:prstGeom prst="roundRect">
            <a:avLst>
              <a:gd name="adj" fmla="val 16667"/>
            </a:avLst>
          </a:prstGeom>
          <a:solidFill>
            <a:srgbClr val="EEEEEE">
              <a:alpha val="7987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 err="1">
                <a:latin typeface="Comfortaa"/>
                <a:ea typeface="Comfortaa"/>
                <a:cs typeface="Comfortaa"/>
                <a:sym typeface="Comfortaa"/>
              </a:rPr>
              <a:t>Megvalósítás</a:t>
            </a:r>
            <a:endParaRPr sz="3200" dirty="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074" name="Picture 2" descr="What Is DX? (Developer Experience) | by Albert Cavalcante | The Startup |  Medium">
            <a:extLst>
              <a:ext uri="{FF2B5EF4-FFF2-40B4-BE49-F238E27FC236}">
                <a16:creationId xmlns:a16="http://schemas.microsoft.com/office/drawing/2014/main" id="{E55A3D38-E86E-4CB7-DA79-7C4121D41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00" y="1131983"/>
            <a:ext cx="4320000" cy="27190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endPos="0" dist="5000" dir="5400000" sy="-100000" algn="bl" rotWithShape="0"/>
          </a:effectLst>
        </p:spPr>
      </p:pic>
      <p:grpSp>
        <p:nvGrpSpPr>
          <p:cNvPr id="6" name="Csoportba foglalás 5">
            <a:extLst>
              <a:ext uri="{FF2B5EF4-FFF2-40B4-BE49-F238E27FC236}">
                <a16:creationId xmlns:a16="http://schemas.microsoft.com/office/drawing/2014/main" id="{0F083AF0-8D2B-C4C8-3A88-19A2A131BC4E}"/>
              </a:ext>
            </a:extLst>
          </p:cNvPr>
          <p:cNvGrpSpPr/>
          <p:nvPr/>
        </p:nvGrpSpPr>
        <p:grpSpPr>
          <a:xfrm>
            <a:off x="6631725" y="928800"/>
            <a:ext cx="1980000" cy="2180279"/>
            <a:chOff x="5011200" y="842850"/>
            <a:chExt cx="3548832" cy="3907800"/>
          </a:xfrm>
        </p:grpSpPr>
        <p:pic>
          <p:nvPicPr>
            <p:cNvPr id="3076" name="Picture 4" descr="Cartoon Money PNG Transparent Images Free Download | Vector Files | Pngtree">
              <a:extLst>
                <a:ext uri="{FF2B5EF4-FFF2-40B4-BE49-F238E27FC236}">
                  <a16:creationId xmlns:a16="http://schemas.microsoft.com/office/drawing/2014/main" id="{79D144CA-2514-242F-C80F-72B6AB20A9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1200" y="842850"/>
              <a:ext cx="3429000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Cartoon Money PNG Transparent Images Free Download | Vector Files | Pngtree">
              <a:extLst>
                <a:ext uri="{FF2B5EF4-FFF2-40B4-BE49-F238E27FC236}">
                  <a16:creationId xmlns:a16="http://schemas.microsoft.com/office/drawing/2014/main" id="{BD062B82-9967-F017-D36C-7E95726384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19030">
              <a:off x="5131032" y="1321650"/>
              <a:ext cx="3429000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80" name="Picture 8">
            <a:extLst>
              <a:ext uri="{FF2B5EF4-FFF2-40B4-BE49-F238E27FC236}">
                <a16:creationId xmlns:a16="http://schemas.microsoft.com/office/drawing/2014/main" id="{78E2C829-A70F-4E72-2CDF-6AF641119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275" y="3110230"/>
            <a:ext cx="1984800" cy="198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125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1000">
        <p159:morph option="byObject"/>
      </p:transition>
    </mc:Choice>
    <mc:Fallback xmlns="">
      <p:transition spd="slow" advTm="1000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762</TotalTime>
  <Words>20</Words>
  <Application>Microsoft Office PowerPoint</Application>
  <PresentationFormat>Diavetítés a képernyőre (16:9 oldalarány)</PresentationFormat>
  <Paragraphs>12</Paragraphs>
  <Slides>23</Slides>
  <Notes>23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23</vt:i4>
      </vt:variant>
    </vt:vector>
  </HeadingPairs>
  <TitlesOfParts>
    <vt:vector size="26" baseType="lpstr">
      <vt:lpstr>Comfortaa</vt:lpstr>
      <vt:lpstr>Arial</vt:lpstr>
      <vt:lpstr>Simple Light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cp:lastModifiedBy>O365 felhasználó</cp:lastModifiedBy>
  <cp:revision>26</cp:revision>
  <dcterms:modified xsi:type="dcterms:W3CDTF">2023-12-12T13:01:17Z</dcterms:modified>
</cp:coreProperties>
</file>